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5143500" type="screen16x9"/>
  <p:notesSz cx="6858000" cy="9872663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  Rudolph" initials="" lastIdx="50" clrIdx="0"/>
  <p:cmAuthor id="1" name="Michael Fischer" initials="MF" lastIdx="2" clrIdx="1"/>
  <p:cmAuthor id="2" name="mac-22 Johanna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B3B"/>
    <a:srgbClr val="C9C9C7"/>
    <a:srgbClr val="CD0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775DCB02-9BB8-47FD-8907-85C794F793BA}"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ittlere Formatvorlage 1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Designformatvorlage 1 - Akz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32" autoAdjust="0"/>
    <p:restoredTop sz="86124" autoAdjust="0"/>
  </p:normalViewPr>
  <p:slideViewPr>
    <p:cSldViewPr snapToGrid="0" snapToObjects="1">
      <p:cViewPr>
        <p:scale>
          <a:sx n="125" d="100"/>
          <a:sy n="125" d="100"/>
        </p:scale>
        <p:origin x="-1500" y="-22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56" d="100"/>
          <a:sy n="156" d="100"/>
        </p:scale>
        <p:origin x="-6704" y="-104"/>
      </p:cViewPr>
      <p:guideLst>
        <p:guide orient="horz" pos="311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3B1AA-6FDD-E64E-A2A2-5E6C4D987808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6F355-C7B8-1745-AC12-3C97791B70E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9447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C273E-00C7-1949-8873-00A90687172D}" type="datetimeFigureOut">
              <a:rPr lang="de-DE" smtClean="0"/>
              <a:pPr/>
              <a:t>12.03.2019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6525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689515"/>
            <a:ext cx="548640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BF8CC-760C-A14D-BFDD-A322DCB45EF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849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9144000" cy="136185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   </a:t>
            </a:r>
            <a:endParaRPr lang="de-DE" dirty="0"/>
          </a:p>
        </p:txBody>
      </p:sp>
      <p:cxnSp>
        <p:nvCxnSpPr>
          <p:cNvPr id="15" name="Gerade Verbindung 14"/>
          <p:cNvCxnSpPr/>
          <p:nvPr userDrawn="1"/>
        </p:nvCxnSpPr>
        <p:spPr>
          <a:xfrm>
            <a:off x="-5184" y="486970"/>
            <a:ext cx="523551" cy="0"/>
          </a:xfrm>
          <a:prstGeom prst="line">
            <a:avLst/>
          </a:prstGeom>
          <a:ln w="19050" cap="rnd">
            <a:solidFill>
              <a:schemeClr val="accent1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00470" y="231754"/>
            <a:ext cx="6401135" cy="3841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</a:lstStyle>
          <a:p>
            <a:r>
              <a:rPr lang="de-DE" dirty="0" smtClean="0">
                <a:latin typeface="Eurostile" panose="020B0504020202050204" pitchFamily="34" charset="0"/>
              </a:rPr>
              <a:t>Erste Zeile der Headline. Eurostile, 24 Pt., rot</a:t>
            </a:r>
            <a:endParaRPr lang="de-DE" dirty="0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00470" y="615929"/>
            <a:ext cx="6401135" cy="3841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</a:lstStyle>
          <a:p>
            <a:r>
              <a:rPr lang="de-DE" dirty="0" smtClean="0">
                <a:latin typeface="Eurostile" panose="020B0504020202050204" pitchFamily="34" charset="0"/>
              </a:rPr>
              <a:t>Zweite Zeile der Headline. Eurostile, 24 Pt., grau</a:t>
            </a:r>
            <a:endParaRPr lang="de-DE" dirty="0">
              <a:latin typeface="Eurostile" panose="020B0504020202050204" pitchFamily="34" charset="0"/>
            </a:endParaRP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500470" y="1080687"/>
            <a:ext cx="5005354" cy="272699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100" b="0" baseline="0">
                <a:solidFill>
                  <a:schemeClr val="accent2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r>
              <a:rPr lang="de-DE" dirty="0" smtClean="0"/>
              <a:t>Ort | Datum | Vor- und Nachname Referent</a:t>
            </a:r>
            <a:endParaRPr lang="de-DE" dirty="0"/>
          </a:p>
        </p:txBody>
      </p:sp>
      <p:sp>
        <p:nvSpPr>
          <p:cNvPr id="3" name="Oval 2"/>
          <p:cNvSpPr/>
          <p:nvPr userDrawn="1"/>
        </p:nvSpPr>
        <p:spPr>
          <a:xfrm>
            <a:off x="-596775" y="2429474"/>
            <a:ext cx="4539010" cy="4539010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71000"/>
                </a:schemeClr>
              </a:gs>
              <a:gs pos="65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3" descr="D:\Daten\Public\Bilder\logos\Minol-Logo-728px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6442" y="386790"/>
            <a:ext cx="1778748" cy="41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05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mit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247453" y="1654273"/>
            <a:ext cx="8439348" cy="33749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  <a:lvl2pPr marL="457200" indent="0">
              <a:buNone/>
              <a:defRPr sz="1600">
                <a:solidFill>
                  <a:srgbClr val="333333"/>
                </a:solidFill>
                <a:latin typeface="Verdana"/>
                <a:cs typeface="Verdana"/>
              </a:defRPr>
            </a:lvl2pPr>
            <a:lvl3pPr marL="914400" indent="0">
              <a:buNone/>
              <a:defRPr sz="1600">
                <a:solidFill>
                  <a:srgbClr val="333333"/>
                </a:solidFill>
                <a:latin typeface="Verdana"/>
                <a:cs typeface="Verdana"/>
              </a:defRPr>
            </a:lvl3pPr>
            <a:lvl4pPr marL="1371600" indent="0">
              <a:buNone/>
              <a:defRPr sz="1600">
                <a:solidFill>
                  <a:srgbClr val="333333"/>
                </a:solidFill>
                <a:latin typeface="Verdana"/>
                <a:cs typeface="Verdana"/>
              </a:defRPr>
            </a:lvl4pPr>
            <a:lvl5pPr marL="1828800" indent="0">
              <a:buNone/>
              <a:defRPr sz="1600">
                <a:solidFill>
                  <a:srgbClr val="333333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452" y="84656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1. Zeile der Headline.</a:t>
            </a:r>
            <a:endParaRPr lang="de-DE" dirty="0"/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6872" y="116287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2. Zeile der Headline.</a:t>
            </a:r>
            <a:endParaRPr lang="de-DE" dirty="0"/>
          </a:p>
        </p:txBody>
      </p:sp>
      <p:sp>
        <p:nvSpPr>
          <p:cNvPr id="22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193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122238" y="684213"/>
            <a:ext cx="3925517" cy="43449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374570" y="1654275"/>
            <a:ext cx="4320000" cy="3374924"/>
          </a:xfrm>
          <a:prstGeom prst="rect">
            <a:avLst/>
          </a:prstGeom>
        </p:spPr>
        <p:txBody>
          <a:bodyPr vert="horz" lIns="0" tIns="0" rIns="0" bIns="0"/>
          <a:lstStyle>
            <a:lvl1pPr marL="182563" indent="-182563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charset="2"/>
              <a:buChar char="§"/>
              <a:defRPr sz="14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r>
              <a:rPr lang="de-DE" dirty="0" smtClean="0"/>
              <a:t>Hier steht der Inhalt</a:t>
            </a:r>
            <a:endParaRPr lang="de-DE" dirty="0"/>
          </a:p>
        </p:txBody>
      </p:sp>
      <p:sp>
        <p:nvSpPr>
          <p:cNvPr id="2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375150" y="846561"/>
            <a:ext cx="4319588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1. Zeile Headline, Eurostile 22 Pt., rot</a:t>
            </a:r>
            <a:endParaRPr lang="de-DE" dirty="0"/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374570" y="1169087"/>
            <a:ext cx="4319588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2. Zeile der Headline bitte in grau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252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4769053" y="684213"/>
            <a:ext cx="3925517" cy="434498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46872" y="1654275"/>
            <a:ext cx="4195366" cy="3374924"/>
          </a:xfrm>
          <a:prstGeom prst="rect">
            <a:avLst/>
          </a:prstGeom>
        </p:spPr>
        <p:txBody>
          <a:bodyPr vert="horz" lIns="0" tIns="0" rIns="0" bIns="0"/>
          <a:lstStyle>
            <a:lvl1pPr marL="182563" indent="-182563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charset="2"/>
              <a:buChar char="§"/>
              <a:defRPr sz="14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2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452" y="84656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1. Zeile Headline, Eurostile 22Pt. rot</a:t>
            </a:r>
            <a:endParaRPr lang="de-DE" dirty="0"/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72" y="116287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2. Zeile der Headline bitte in grau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214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47452" y="3212176"/>
            <a:ext cx="1979998" cy="181702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Wingdings" charset="2"/>
              <a:buNone/>
              <a:defRPr sz="1400" baseline="0">
                <a:solidFill>
                  <a:srgbClr val="333333"/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2402798" y="3212177"/>
            <a:ext cx="1982204" cy="181702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Wingdings" charset="2"/>
              <a:buNone/>
              <a:defRPr sz="1400" baseline="0">
                <a:solidFill>
                  <a:srgbClr val="333333"/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6" hasCustomPrompt="1"/>
          </p:nvPr>
        </p:nvSpPr>
        <p:spPr>
          <a:xfrm>
            <a:off x="4560348" y="3212176"/>
            <a:ext cx="1982204" cy="181702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Wingdings" charset="2"/>
              <a:buNone/>
              <a:defRPr sz="1400" baseline="0">
                <a:solidFill>
                  <a:srgbClr val="333333"/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723988" y="3212177"/>
            <a:ext cx="1973909" cy="181702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ts val="1800"/>
              </a:lnSpc>
              <a:spcBef>
                <a:spcPts val="0"/>
              </a:spcBef>
              <a:buClr>
                <a:schemeClr val="accent1"/>
              </a:buClr>
              <a:buSzPct val="130000"/>
              <a:buFont typeface="Wingdings" charset="2"/>
              <a:buNone/>
              <a:defRPr sz="1400" baseline="0">
                <a:solidFill>
                  <a:srgbClr val="333333"/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/>
          </p:nvPr>
        </p:nvSpPr>
        <p:spPr>
          <a:xfrm>
            <a:off x="247452" y="1654274"/>
            <a:ext cx="1980000" cy="14399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/>
          </p:nvPr>
        </p:nvSpPr>
        <p:spPr>
          <a:xfrm>
            <a:off x="2402798" y="1654274"/>
            <a:ext cx="1982204" cy="14399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/>
          </p:nvPr>
        </p:nvSpPr>
        <p:spPr>
          <a:xfrm>
            <a:off x="4560348" y="1654274"/>
            <a:ext cx="1982204" cy="14399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1"/>
          </p:nvPr>
        </p:nvSpPr>
        <p:spPr>
          <a:xfrm>
            <a:off x="6717899" y="1654274"/>
            <a:ext cx="1979998" cy="14399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452" y="846561"/>
            <a:ext cx="8442130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1. Zeile Headline, Eurostile 22 Pt., rot</a:t>
            </a:r>
            <a:endParaRPr lang="de-DE" dirty="0"/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2" hasCustomPrompt="1"/>
          </p:nvPr>
        </p:nvSpPr>
        <p:spPr>
          <a:xfrm>
            <a:off x="246872" y="1162871"/>
            <a:ext cx="8447698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2. Zeile der Headline bitte in grau</a:t>
            </a:r>
            <a:endParaRPr lang="de-DE" dirty="0"/>
          </a:p>
        </p:txBody>
      </p:sp>
      <p:sp>
        <p:nvSpPr>
          <p:cNvPr id="23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810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freigestelltem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35" y="688952"/>
            <a:ext cx="8936715" cy="4363108"/>
          </a:xfrm>
          <a:prstGeom prst="rect">
            <a:avLst/>
          </a:prstGeom>
        </p:spPr>
      </p:pic>
      <p:sp>
        <p:nvSpPr>
          <p:cNvPr id="22" name="Bildplatzhalter 10"/>
          <p:cNvSpPr>
            <a:spLocks noGrp="1"/>
          </p:cNvSpPr>
          <p:nvPr>
            <p:ph type="pic" sz="quarter" idx="10"/>
          </p:nvPr>
        </p:nvSpPr>
        <p:spPr>
          <a:xfrm>
            <a:off x="4769053" y="846562"/>
            <a:ext cx="3925517" cy="409149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  <a:latin typeface="Arial"/>
                <a:cs typeface="Arial"/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23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46872" y="1654275"/>
            <a:ext cx="4195366" cy="3283785"/>
          </a:xfrm>
          <a:prstGeom prst="rect">
            <a:avLst/>
          </a:prstGeom>
        </p:spPr>
        <p:txBody>
          <a:bodyPr vert="horz" lIns="0" tIns="0" rIns="0" bIns="0"/>
          <a:lstStyle>
            <a:lvl1pPr marL="182563" indent="-182563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charset="2"/>
              <a:buChar char="§"/>
              <a:defRPr sz="14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452" y="84656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1. Zeile der Headline.</a:t>
            </a:r>
            <a:endParaRPr lang="de-DE" dirty="0"/>
          </a:p>
        </p:txBody>
      </p:sp>
      <p:sp>
        <p:nvSpPr>
          <p:cNvPr id="25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72" y="116287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2. Zeile der Headline.</a:t>
            </a:r>
            <a:endParaRPr lang="de-DE" dirty="0"/>
          </a:p>
        </p:txBody>
      </p:sp>
      <p:sp>
        <p:nvSpPr>
          <p:cNvPr id="26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979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ol Leist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35" y="688952"/>
            <a:ext cx="8936715" cy="4363108"/>
          </a:xfrm>
          <a:prstGeom prst="rect">
            <a:avLst/>
          </a:prstGeom>
        </p:spPr>
      </p:pic>
      <p:sp>
        <p:nvSpPr>
          <p:cNvPr id="23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46872" y="1654275"/>
            <a:ext cx="4195366" cy="3283785"/>
          </a:xfrm>
          <a:prstGeom prst="rect">
            <a:avLst/>
          </a:prstGeom>
        </p:spPr>
        <p:txBody>
          <a:bodyPr vert="horz" lIns="0" tIns="0" rIns="0" bIns="0"/>
          <a:lstStyle>
            <a:lvl1pPr marL="182563" indent="-182563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charset="2"/>
              <a:buChar char="§"/>
              <a:defRPr sz="14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24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452" y="84656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1. Zeile der Headline.</a:t>
            </a:r>
            <a:endParaRPr lang="de-DE" dirty="0"/>
          </a:p>
        </p:txBody>
      </p:sp>
      <p:sp>
        <p:nvSpPr>
          <p:cNvPr id="25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72" y="116287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2. Zeile der Headline.</a:t>
            </a:r>
            <a:endParaRPr lang="de-DE" dirty="0"/>
          </a:p>
        </p:txBody>
      </p:sp>
      <p:sp>
        <p:nvSpPr>
          <p:cNvPr id="26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5151964" y="1605791"/>
            <a:ext cx="3575050" cy="31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="1">
                <a:solidFill>
                  <a:schemeClr val="accent2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 b="1">
                <a:solidFill>
                  <a:schemeClr val="accent2">
                    <a:lumMod val="90000"/>
                    <a:lumOff val="10000"/>
                  </a:schemeClr>
                </a:solidFill>
              </a:defRPr>
            </a:lvl2pPr>
            <a:lvl3pPr marL="914400" indent="0">
              <a:buNone/>
              <a:defRPr sz="1400" b="1">
                <a:solidFill>
                  <a:schemeClr val="accent2">
                    <a:lumMod val="90000"/>
                    <a:lumOff val="10000"/>
                  </a:schemeClr>
                </a:solidFill>
              </a:defRPr>
            </a:lvl3pPr>
            <a:lvl4pPr marL="1371600" indent="0">
              <a:buNone/>
              <a:defRPr sz="1400" b="1">
                <a:solidFill>
                  <a:schemeClr val="accent2">
                    <a:lumMod val="90000"/>
                    <a:lumOff val="10000"/>
                  </a:schemeClr>
                </a:solidFill>
              </a:defRPr>
            </a:lvl4pPr>
            <a:lvl5pPr marL="1828800" indent="0">
              <a:buNone/>
              <a:defRPr sz="1400" b="1">
                <a:solidFill>
                  <a:schemeClr val="accent2">
                    <a:lumMod val="90000"/>
                    <a:lumOff val="10000"/>
                  </a:schemeClr>
                </a:solidFill>
              </a:defRPr>
            </a:lvl5pPr>
          </a:lstStyle>
          <a:p>
            <a:pPr lvl="0"/>
            <a:r>
              <a:rPr lang="de-DE" dirty="0" smtClean="0"/>
              <a:t>Die </a:t>
            </a:r>
            <a:r>
              <a:rPr lang="de-DE" dirty="0" err="1" smtClean="0"/>
              <a:t>Minol</a:t>
            </a:r>
            <a:r>
              <a:rPr lang="de-DE" dirty="0" smtClean="0"/>
              <a:t> Leistungen:</a:t>
            </a:r>
            <a:endParaRPr lang="de-DE" dirty="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5790968" y="2179387"/>
            <a:ext cx="2633662" cy="48192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474747"/>
                </a:solidFill>
              </a:defRPr>
            </a:lvl1pPr>
            <a:lvl2pPr marL="457200" indent="0">
              <a:buNone/>
              <a:defRPr sz="1400">
                <a:solidFill>
                  <a:srgbClr val="474747"/>
                </a:solidFill>
              </a:defRPr>
            </a:lvl2pPr>
            <a:lvl3pPr marL="914400" indent="0">
              <a:buNone/>
              <a:defRPr sz="1400">
                <a:solidFill>
                  <a:srgbClr val="474747"/>
                </a:solidFill>
              </a:defRPr>
            </a:lvl3pPr>
            <a:lvl4pPr marL="1371600" indent="0">
              <a:buNone/>
              <a:defRPr sz="1400">
                <a:solidFill>
                  <a:srgbClr val="474747"/>
                </a:solidFill>
              </a:defRPr>
            </a:lvl4pPr>
            <a:lvl5pPr marL="1828800" indent="0">
              <a:buNone/>
              <a:defRPr sz="1400">
                <a:solidFill>
                  <a:srgbClr val="474747"/>
                </a:solidFill>
              </a:defRPr>
            </a:lvl5pPr>
          </a:lstStyle>
          <a:p>
            <a:pPr lvl="0"/>
            <a:r>
              <a:rPr lang="de-DE" dirty="0" smtClean="0"/>
              <a:t>Heiz- und Betriebs-</a:t>
            </a:r>
            <a:br>
              <a:rPr lang="de-DE" dirty="0" smtClean="0"/>
            </a:br>
            <a:r>
              <a:rPr lang="de-DE" dirty="0" err="1" smtClean="0"/>
              <a:t>kostenabrechnung</a:t>
            </a:r>
            <a:endParaRPr lang="de-DE" dirty="0"/>
          </a:p>
        </p:txBody>
      </p:sp>
      <p:sp>
        <p:nvSpPr>
          <p:cNvPr id="28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5790968" y="2758809"/>
            <a:ext cx="2633662" cy="4489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474747"/>
                </a:solidFill>
              </a:defRPr>
            </a:lvl1pPr>
            <a:lvl2pPr marL="457200" indent="0">
              <a:buNone/>
              <a:defRPr sz="1400">
                <a:solidFill>
                  <a:srgbClr val="474747"/>
                </a:solidFill>
              </a:defRPr>
            </a:lvl2pPr>
            <a:lvl3pPr marL="914400" indent="0">
              <a:buNone/>
              <a:defRPr sz="1400">
                <a:solidFill>
                  <a:srgbClr val="474747"/>
                </a:solidFill>
              </a:defRPr>
            </a:lvl3pPr>
            <a:lvl4pPr marL="1371600" indent="0">
              <a:buNone/>
              <a:defRPr sz="1400">
                <a:solidFill>
                  <a:srgbClr val="474747"/>
                </a:solidFill>
              </a:defRPr>
            </a:lvl4pPr>
            <a:lvl5pPr marL="1828800" indent="0">
              <a:buNone/>
              <a:defRPr sz="1400">
                <a:solidFill>
                  <a:srgbClr val="474747"/>
                </a:solidFill>
              </a:defRPr>
            </a:lvl5pPr>
          </a:lstStyle>
          <a:p>
            <a:pPr lvl="0"/>
            <a:r>
              <a:rPr lang="de-DE" dirty="0" smtClean="0"/>
              <a:t>Rauchwarnmelder-Service</a:t>
            </a:r>
            <a:endParaRPr lang="de-DE" dirty="0"/>
          </a:p>
        </p:txBody>
      </p:sp>
      <p:sp>
        <p:nvSpPr>
          <p:cNvPr id="29" name="Textplatzhalter 5"/>
          <p:cNvSpPr>
            <a:spLocks noGrp="1"/>
          </p:cNvSpPr>
          <p:nvPr>
            <p:ph type="body" sz="quarter" idx="19" hasCustomPrompt="1"/>
          </p:nvPr>
        </p:nvSpPr>
        <p:spPr>
          <a:xfrm>
            <a:off x="5790968" y="3356434"/>
            <a:ext cx="2633662" cy="44133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474747"/>
                </a:solidFill>
              </a:defRPr>
            </a:lvl1pPr>
            <a:lvl2pPr marL="457200" indent="0">
              <a:buNone/>
              <a:defRPr sz="1400">
                <a:solidFill>
                  <a:srgbClr val="474747"/>
                </a:solidFill>
              </a:defRPr>
            </a:lvl2pPr>
            <a:lvl3pPr marL="914400" indent="0">
              <a:buNone/>
              <a:defRPr sz="1400">
                <a:solidFill>
                  <a:srgbClr val="474747"/>
                </a:solidFill>
              </a:defRPr>
            </a:lvl3pPr>
            <a:lvl4pPr marL="1371600" indent="0">
              <a:buNone/>
              <a:defRPr sz="1400">
                <a:solidFill>
                  <a:srgbClr val="474747"/>
                </a:solidFill>
              </a:defRPr>
            </a:lvl4pPr>
            <a:lvl5pPr marL="1828800" indent="0">
              <a:buNone/>
              <a:defRPr sz="1400">
                <a:solidFill>
                  <a:srgbClr val="474747"/>
                </a:solidFill>
              </a:defRPr>
            </a:lvl5pPr>
          </a:lstStyle>
          <a:p>
            <a:pPr lvl="0"/>
            <a:r>
              <a:rPr lang="de-DE" dirty="0" err="1" smtClean="0"/>
              <a:t>Legionellenprüfung</a:t>
            </a:r>
            <a:endParaRPr lang="de-DE" dirty="0"/>
          </a:p>
        </p:txBody>
      </p:sp>
      <p:sp>
        <p:nvSpPr>
          <p:cNvPr id="30" name="Textplatzhalter 5"/>
          <p:cNvSpPr>
            <a:spLocks noGrp="1"/>
          </p:cNvSpPr>
          <p:nvPr>
            <p:ph type="body" sz="quarter" idx="20" hasCustomPrompt="1"/>
          </p:nvPr>
        </p:nvSpPr>
        <p:spPr>
          <a:xfrm>
            <a:off x="5790968" y="3935832"/>
            <a:ext cx="2633662" cy="4627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474747"/>
                </a:solidFill>
              </a:defRPr>
            </a:lvl1pPr>
            <a:lvl2pPr marL="457200" indent="0">
              <a:buNone/>
              <a:defRPr sz="1400">
                <a:solidFill>
                  <a:srgbClr val="474747"/>
                </a:solidFill>
              </a:defRPr>
            </a:lvl2pPr>
            <a:lvl3pPr marL="914400" indent="0">
              <a:buNone/>
              <a:defRPr sz="1400">
                <a:solidFill>
                  <a:srgbClr val="474747"/>
                </a:solidFill>
              </a:defRPr>
            </a:lvl3pPr>
            <a:lvl4pPr marL="1371600" indent="0">
              <a:buNone/>
              <a:defRPr sz="1400">
                <a:solidFill>
                  <a:srgbClr val="474747"/>
                </a:solidFill>
              </a:defRPr>
            </a:lvl4pPr>
            <a:lvl5pPr marL="1828800" indent="0">
              <a:buNone/>
              <a:defRPr sz="1400">
                <a:solidFill>
                  <a:srgbClr val="474747"/>
                </a:solidFill>
              </a:defRPr>
            </a:lvl5pPr>
          </a:lstStyle>
          <a:p>
            <a:pPr lvl="0"/>
            <a:r>
              <a:rPr lang="de-DE" dirty="0" smtClean="0"/>
              <a:t>Energieausweis</a:t>
            </a:r>
            <a:endParaRPr lang="de-DE" dirty="0"/>
          </a:p>
        </p:txBody>
      </p:sp>
      <p:sp>
        <p:nvSpPr>
          <p:cNvPr id="14" name="Bildplatzhalter 13"/>
          <p:cNvSpPr>
            <a:spLocks noGrp="1"/>
          </p:cNvSpPr>
          <p:nvPr>
            <p:ph type="pic" sz="quarter" idx="21"/>
          </p:nvPr>
        </p:nvSpPr>
        <p:spPr>
          <a:xfrm>
            <a:off x="5243513" y="2179639"/>
            <a:ext cx="482600" cy="45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31" name="Bildplatzhalter 13"/>
          <p:cNvSpPr>
            <a:spLocks noGrp="1"/>
          </p:cNvSpPr>
          <p:nvPr>
            <p:ph type="pic" sz="quarter" idx="22"/>
          </p:nvPr>
        </p:nvSpPr>
        <p:spPr>
          <a:xfrm>
            <a:off x="5243513" y="2759037"/>
            <a:ext cx="482600" cy="4679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32" name="Bildplatzhalter 13"/>
          <p:cNvSpPr>
            <a:spLocks noGrp="1"/>
          </p:cNvSpPr>
          <p:nvPr>
            <p:ph type="pic" sz="quarter" idx="23"/>
          </p:nvPr>
        </p:nvSpPr>
        <p:spPr>
          <a:xfrm>
            <a:off x="5243513" y="3356434"/>
            <a:ext cx="482600" cy="45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33" name="Bildplatzhalter 13"/>
          <p:cNvSpPr>
            <a:spLocks noGrp="1"/>
          </p:cNvSpPr>
          <p:nvPr>
            <p:ph type="pic" sz="quarter" idx="24"/>
          </p:nvPr>
        </p:nvSpPr>
        <p:spPr>
          <a:xfrm>
            <a:off x="5243513" y="3935832"/>
            <a:ext cx="482600" cy="450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00">
                <a:solidFill>
                  <a:srgbClr val="474747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26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mit 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692149" y="398463"/>
            <a:ext cx="3443307" cy="738421"/>
          </a:xfrm>
          <a:prstGeom prst="rect">
            <a:avLst/>
          </a:prstGeom>
          <a:solidFill>
            <a:schemeClr val="tx2">
              <a:alpha val="60000"/>
            </a:schemeClr>
          </a:solidFill>
          <a:ln>
            <a:noFill/>
          </a:ln>
        </p:spPr>
        <p:txBody>
          <a:bodyPr vert="horz" wrap="square" lIns="288000" tIns="198000" rIns="288000" bIns="198000">
            <a:spAutoFit/>
          </a:bodyPr>
          <a:lstStyle>
            <a:lvl1pPr marL="0" indent="0">
              <a:buNone/>
              <a:defRPr sz="2200" baseline="0">
                <a:solidFill>
                  <a:schemeClr val="accent2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000">
                <a:solidFill>
                  <a:schemeClr val="accent2"/>
                </a:solidFill>
                <a:latin typeface="Verdana"/>
                <a:cs typeface="Verdana"/>
              </a:defRPr>
            </a:lvl2pPr>
            <a:lvl3pPr marL="914400" indent="0">
              <a:buNone/>
              <a:defRPr sz="2000">
                <a:solidFill>
                  <a:schemeClr val="accent2"/>
                </a:solidFill>
                <a:latin typeface="Verdana"/>
                <a:cs typeface="Verdana"/>
              </a:defRPr>
            </a:lvl3pPr>
            <a:lvl4pPr marL="1371600" indent="0">
              <a:buNone/>
              <a:defRPr sz="2000">
                <a:solidFill>
                  <a:schemeClr val="accent2"/>
                </a:solidFill>
                <a:latin typeface="Verdana"/>
                <a:cs typeface="Verdana"/>
              </a:defRPr>
            </a:lvl4pPr>
            <a:lvl5pPr marL="1828800" indent="0">
              <a:buNone/>
              <a:defRPr sz="2000">
                <a:solidFill>
                  <a:schemeClr val="accent2"/>
                </a:solidFill>
                <a:latin typeface="Verdana"/>
                <a:cs typeface="Verdana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34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47452" y="1654274"/>
            <a:ext cx="8446538" cy="3374925"/>
          </a:xfrm>
          <a:prstGeom prst="rect">
            <a:avLst/>
          </a:prstGeom>
        </p:spPr>
        <p:txBody>
          <a:bodyPr vert="horz" lIns="0" tIns="0" rIns="0" bIns="0"/>
          <a:lstStyle>
            <a:lvl1pPr marL="182563" indent="-182563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charset="2"/>
              <a:buChar char="§"/>
              <a:defRPr sz="14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451" y="846561"/>
            <a:ext cx="8447119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1. Zeile der Headline.</a:t>
            </a:r>
            <a:endParaRPr lang="de-DE" dirty="0"/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246871" y="1162871"/>
            <a:ext cx="8447119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2. Zeile der Headline.</a:t>
            </a:r>
            <a:endParaRPr lang="de-DE" dirty="0"/>
          </a:p>
        </p:txBody>
      </p:sp>
      <p:sp>
        <p:nvSpPr>
          <p:cNvPr id="16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468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it Info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4769053" y="1654274"/>
            <a:ext cx="3925518" cy="519080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252000" tIns="144000" rIns="252000" bIns="144000">
            <a:spAutoFit/>
          </a:bodyPr>
          <a:lstStyle>
            <a:lvl1pPr marL="0" indent="0">
              <a:lnSpc>
                <a:spcPts val="1800"/>
              </a:lnSpc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46872" y="1654275"/>
            <a:ext cx="4195366" cy="3374924"/>
          </a:xfrm>
          <a:prstGeom prst="rect">
            <a:avLst/>
          </a:prstGeom>
        </p:spPr>
        <p:txBody>
          <a:bodyPr vert="horz" lIns="0" tIns="0" rIns="0" bIns="0"/>
          <a:lstStyle>
            <a:lvl1pPr marL="182563" indent="-182563">
              <a:lnSpc>
                <a:spcPts val="18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110000"/>
              <a:buFont typeface="Wingdings" charset="2"/>
              <a:buChar char="§"/>
              <a:defRPr sz="14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2pPr>
            <a:lvl3pPr marL="9144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3pPr>
            <a:lvl4pPr marL="13716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4pPr>
            <a:lvl5pPr marL="1828800" indent="0">
              <a:buNone/>
              <a:defRPr sz="1200">
                <a:solidFill>
                  <a:srgbClr val="333333"/>
                </a:solidFill>
                <a:latin typeface="Century Gothic"/>
                <a:cs typeface="Century Gothic"/>
              </a:defRPr>
            </a:lvl5pPr>
          </a:lstStyle>
          <a:p>
            <a:pPr lvl="0"/>
            <a:r>
              <a:rPr lang="de-DE" dirty="0" smtClean="0"/>
              <a:t>Hier steht der Inhalt.</a:t>
            </a:r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452" y="84656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1"/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1. Zeile der Headline.</a:t>
            </a:r>
            <a:endParaRPr lang="de-DE" dirty="0"/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246872" y="1162871"/>
            <a:ext cx="4194966" cy="35877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200" baseline="0">
                <a:solidFill>
                  <a:schemeClr val="accent2">
                    <a:lumMod val="90000"/>
                    <a:lumOff val="10000"/>
                  </a:schemeClr>
                </a:solidFill>
                <a:latin typeface="Eurostile"/>
                <a:cs typeface="Eurostile"/>
              </a:defRPr>
            </a:lvl1pPr>
            <a:lvl2pPr marL="4572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2pPr>
            <a:lvl3pPr marL="9144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3pPr>
            <a:lvl4pPr marL="13716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4pPr>
            <a:lvl5pPr marL="1828800" indent="0">
              <a:buNone/>
              <a:defRPr sz="2200">
                <a:solidFill>
                  <a:schemeClr val="accent1"/>
                </a:solidFill>
                <a:latin typeface="Eurostile"/>
                <a:cs typeface="Eurostile"/>
              </a:defRPr>
            </a:lvl5pPr>
          </a:lstStyle>
          <a:p>
            <a:pPr lvl="0"/>
            <a:r>
              <a:rPr lang="de-DE" dirty="0" smtClean="0"/>
              <a:t>Hier steht die 2. Zeile der Headline.</a:t>
            </a:r>
            <a:endParaRPr lang="de-DE" dirty="0"/>
          </a:p>
        </p:txBody>
      </p:sp>
      <p:sp>
        <p:nvSpPr>
          <p:cNvPr id="17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54562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  <a:latin typeface="Verdana"/>
                <a:cs typeface="Verdana"/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245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0"/>
            <a:ext cx="9144000" cy="561775"/>
          </a:xfrm>
          <a:prstGeom prst="rect">
            <a:avLst/>
          </a:prstGeom>
          <a:solidFill>
            <a:srgbClr val="B6CB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4"/>
          </p:nvPr>
        </p:nvSpPr>
        <p:spPr>
          <a:xfrm>
            <a:off x="8694570" y="4716063"/>
            <a:ext cx="252702" cy="27463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fld id="{CC3A1697-384F-7741-BC9C-DB403E94435F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5" name="Picture 3" descr="D:\Daten\Public\Bilder\logos\Minol-Logo-728px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36" y="133942"/>
            <a:ext cx="1336400" cy="31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69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4" r:id="rId3"/>
    <p:sldLayoutId id="2147483663" r:id="rId4"/>
    <p:sldLayoutId id="2147483651" r:id="rId5"/>
    <p:sldLayoutId id="2147483667" r:id="rId6"/>
    <p:sldLayoutId id="2147483650" r:id="rId7"/>
    <p:sldLayoutId id="2147483660" r:id="rId8"/>
    <p:sldLayoutId id="2147483661" r:id="rId9"/>
    <p:sldLayoutId id="2147483662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914400" y="398463"/>
            <a:ext cx="5448300" cy="2363482"/>
          </a:xfrm>
          <a:solidFill>
            <a:srgbClr val="00B0F0">
              <a:alpha val="60000"/>
            </a:srgbClr>
          </a:solidFill>
        </p:spPr>
        <p:txBody>
          <a:bodyPr/>
          <a:lstStyle/>
          <a:p>
            <a:r>
              <a:rPr lang="de-DE" b="1" i="1" dirty="0" smtClean="0">
                <a:solidFill>
                  <a:srgbClr val="FF0000"/>
                </a:solidFill>
              </a:rPr>
              <a:t>                  ↯ Es blitzt in Berlin ↯</a:t>
            </a:r>
          </a:p>
          <a:p>
            <a:endParaRPr lang="de-DE" dirty="0"/>
          </a:p>
          <a:p>
            <a:r>
              <a:rPr lang="de-DE" dirty="0" smtClean="0"/>
              <a:t>Der Blitzhalbmarathon im neuen Gewand</a:t>
            </a:r>
          </a:p>
          <a:p>
            <a:endParaRPr lang="de-DE" dirty="0"/>
          </a:p>
          <a:p>
            <a:r>
              <a:rPr lang="de-DE" dirty="0" smtClean="0"/>
              <a:t>                         01.06.2019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156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ank">
  <a:themeElements>
    <a:clrScheme name="Minol">
      <a:dk1>
        <a:srgbClr val="A1C3D5"/>
      </a:dk1>
      <a:lt1>
        <a:sysClr val="window" lastClr="FFFFFF"/>
      </a:lt1>
      <a:dk2>
        <a:srgbClr val="A1C3D5"/>
      </a:dk2>
      <a:lt2>
        <a:srgbClr val="EEECE1"/>
      </a:lt2>
      <a:accent1>
        <a:srgbClr val="E30018"/>
      </a:accent1>
      <a:accent2>
        <a:srgbClr val="333333"/>
      </a:accent2>
      <a:accent3>
        <a:srgbClr val="B1B1B4"/>
      </a:accent3>
      <a:accent4>
        <a:srgbClr val="B6CBD7"/>
      </a:accent4>
      <a:accent5>
        <a:srgbClr val="FFFFFE"/>
      </a:accent5>
      <a:accent6>
        <a:srgbClr val="FFFFFE"/>
      </a:accent6>
      <a:hlink>
        <a:srgbClr val="FF0000"/>
      </a:hlink>
      <a:folHlink>
        <a:srgbClr val="FF000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ts val="2200"/>
          </a:lnSpc>
          <a:defRPr sz="1600" dirty="0" smtClean="0">
            <a:solidFill>
              <a:schemeClr val="accent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</Words>
  <Application>Microsoft Office PowerPoint</Application>
  <PresentationFormat>Bildschirmpräsentation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PowerPoint-Präsentation</vt:lpstr>
    </vt:vector>
  </TitlesOfParts>
  <Company>Minol Messtechnik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Weigel, Stefan</dc:creator>
  <cp:lastModifiedBy>Weigel, Stefan</cp:lastModifiedBy>
  <cp:revision>4</cp:revision>
  <cp:lastPrinted>2019-03-12T16:50:45Z</cp:lastPrinted>
  <dcterms:created xsi:type="dcterms:W3CDTF">2019-03-12T16:35:49Z</dcterms:created>
  <dcterms:modified xsi:type="dcterms:W3CDTF">2019-03-12T16:52:16Z</dcterms:modified>
</cp:coreProperties>
</file>